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698"/>
    <a:srgbClr val="0054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3" d="100"/>
          <a:sy n="93" d="100"/>
        </p:scale>
        <p:origin x="21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3802706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2551218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21315831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33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1262193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15862725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6142761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2875960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355285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382549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4097555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1437170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407758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552263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18375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1423595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r-Cyrl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553677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54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5FC53CB-3E67-4FD8-BB25-3F26CEC1B148}" type="datetimeFigureOut">
              <a:rPr lang="sr-Cyrl-BA" smtClean="0"/>
              <a:t>23.9.2022.</a:t>
            </a:fld>
            <a:endParaRPr lang="sr-Cyrl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sr-Cyrl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A8344-863F-45CF-934C-C823ED0C74C4}" type="slidenum">
              <a:rPr lang="sr-Cyrl-BA" smtClean="0"/>
              <a:t>‹#›</a:t>
            </a:fld>
            <a:endParaRPr lang="sr-Cyrl-BA"/>
          </a:p>
        </p:txBody>
      </p:sp>
    </p:spTree>
    <p:extLst>
      <p:ext uri="{BB962C8B-B14F-4D97-AF65-F5344CB8AC3E}">
        <p14:creationId xmlns:p14="http://schemas.microsoft.com/office/powerpoint/2010/main" val="8179380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6FAC2-A678-401A-0CCD-D45E34B793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680" y="1452881"/>
            <a:ext cx="8727440" cy="4003958"/>
          </a:xfrm>
        </p:spPr>
        <p:txBody>
          <a:bodyPr>
            <a:normAutofit fontScale="90000"/>
          </a:bodyPr>
          <a:lstStyle/>
          <a:p>
            <a:pPr algn="ctr"/>
            <a:r>
              <a:rPr lang="sr-Cyrl-RS" dirty="0" smtClean="0">
                <a:solidFill>
                  <a:srgbClr val="FFF698"/>
                </a:solidFill>
                <a:effectLst>
                  <a:outerShdw blurRad="50800" dist="50800" dir="5400000" algn="ctr" rotWithShape="0">
                    <a:srgbClr val="000000">
                      <a:alpha val="9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СОФТВЕРСКИ ПАКЕТ ЗА ПОДРШКУ РАДА У МЕСНОЈ ИНДУСТРИЈИ</a:t>
            </a:r>
            <a:endParaRPr lang="sr-Cyrl-BA" dirty="0">
              <a:solidFill>
                <a:srgbClr val="FFF698"/>
              </a:solidFill>
              <a:effectLst>
                <a:outerShdw blurRad="50800" dist="50800" dir="5400000" algn="ctr" rotWithShape="0">
                  <a:srgbClr val="000000">
                    <a:alpha val="95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8754635" y="6016900"/>
            <a:ext cx="3051285" cy="505820"/>
          </a:xfrm>
        </p:spPr>
        <p:txBody>
          <a:bodyPr>
            <a:normAutofit lnSpcReduction="10000"/>
          </a:bodyPr>
          <a:lstStyle/>
          <a:p>
            <a:r>
              <a:rPr lang="sr-Cyrl-RS" sz="2800" dirty="0" smtClean="0">
                <a:solidFill>
                  <a:srgbClr val="FFF698"/>
                </a:solidFill>
                <a:effectLst>
                  <a:outerShdw blurRad="50800" dist="50800" dir="5400000" algn="ctr" rotWithShape="0">
                    <a:srgbClr val="000000">
                      <a:alpha val="9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Јелена</a:t>
            </a:r>
            <a:r>
              <a:rPr lang="sr-Cyrl-RS" sz="2400" dirty="0" smtClean="0">
                <a:solidFill>
                  <a:srgbClr val="FFF698"/>
                </a:solidFill>
                <a:effectLst>
                  <a:outerShdw blurRad="50800" dist="50800" dir="5400000" algn="ctr" rotWithShape="0">
                    <a:srgbClr val="000000">
                      <a:alpha val="9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Cyrl-RS" sz="2800" dirty="0" smtClean="0">
                <a:solidFill>
                  <a:srgbClr val="FFF698"/>
                </a:solidFill>
                <a:effectLst>
                  <a:outerShdw blurRad="50800" dist="50800" dir="5400000" algn="ctr" rotWithShape="0">
                    <a:srgbClr val="000000">
                      <a:alpha val="9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Хрњак</a:t>
            </a:r>
            <a:endParaRPr lang="en-US" sz="2400" dirty="0">
              <a:solidFill>
                <a:srgbClr val="FFF698"/>
              </a:solidFill>
              <a:effectLst>
                <a:outerShdw blurRad="50800" dist="50800" dir="5400000" algn="ctr" rotWithShape="0">
                  <a:srgbClr val="000000">
                    <a:alpha val="95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2818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Мотивација</a:t>
            </a:r>
            <a:endParaRPr lang="en-US" dirty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Велики број папирних докумената</a:t>
            </a:r>
          </a:p>
          <a:p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Потреба за ручним уносом</a:t>
            </a:r>
          </a:p>
          <a:p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Лоша организација података</a:t>
            </a:r>
          </a:p>
        </p:txBody>
      </p:sp>
    </p:spTree>
    <p:extLst>
      <p:ext uri="{BB962C8B-B14F-4D97-AF65-F5344CB8AC3E}">
        <p14:creationId xmlns:p14="http://schemas.microsoft.com/office/powerpoint/2010/main" val="206398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Циљеви</a:t>
            </a:r>
            <a:endParaRPr lang="en-US" dirty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r-Cyrl-RS" sz="280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Испуњење корисничких захтева</a:t>
            </a:r>
            <a:endParaRPr lang="sr-Cyrl-RS" sz="2800" dirty="0" smtClean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Елиминација </a:t>
            </a:r>
            <a:r>
              <a:rPr lang="sr-Cyrl-RS" sz="2800" dirty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досадашњих </a:t>
            </a: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недостатака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Лакши унос, читање и  складиштење података</a:t>
            </a:r>
          </a:p>
          <a:p>
            <a:endParaRPr lang="sr-Cyrl-RS" sz="2800" dirty="0" smtClean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720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Класе корисника</a:t>
            </a:r>
            <a:endParaRPr lang="en-US" dirty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Директор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Руководилац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Радник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Администратор</a:t>
            </a:r>
          </a:p>
          <a:p>
            <a:endParaRPr lang="sr-Cyrl-RS" sz="2800" dirty="0" smtClean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661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5711" y="2525358"/>
            <a:ext cx="9404723" cy="1400530"/>
          </a:xfrm>
        </p:spPr>
        <p:txBody>
          <a:bodyPr anchor="ctr"/>
          <a:lstStyle/>
          <a:p>
            <a:pPr algn="ctr"/>
            <a:r>
              <a:rPr lang="sr-Cyrl-RS" sz="60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Демо апликације</a:t>
            </a:r>
            <a:endParaRPr lang="en-US" sz="6000" dirty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hickito-dem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8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54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Закључак</a:t>
            </a:r>
            <a:endParaRPr lang="en-US" dirty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Подршка у раду у месној индустрији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Заштита од грешака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sr-Cyrl-RS" sz="280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Могућа проширења </a:t>
            </a:r>
            <a:r>
              <a:rPr lang="sr-Cyrl-RS" sz="28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система:</a:t>
            </a:r>
          </a:p>
          <a:p>
            <a:pPr lvl="6">
              <a:buFont typeface="Wingdings" panose="05000000000000000000" pitchFamily="2" charset="2"/>
              <a:buChar char="§"/>
            </a:pPr>
            <a:r>
              <a:rPr lang="sr-Cyrl-RS" sz="22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Нове класе корисника</a:t>
            </a:r>
          </a:p>
          <a:p>
            <a:pPr lvl="6">
              <a:buFont typeface="Wingdings" panose="05000000000000000000" pitchFamily="2" charset="2"/>
              <a:buChar char="§"/>
            </a:pPr>
            <a:r>
              <a:rPr lang="sr-Cyrl-RS" sz="22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Праћење рада и производње</a:t>
            </a:r>
          </a:p>
          <a:p>
            <a:pPr lvl="6">
              <a:buFont typeface="Wingdings" panose="05000000000000000000" pitchFamily="2" charset="2"/>
              <a:buChar char="§"/>
            </a:pPr>
            <a:r>
              <a:rPr lang="sr-Cyrl-RS" sz="22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Обавештења</a:t>
            </a:r>
          </a:p>
          <a:p>
            <a:pPr>
              <a:buFont typeface="Wingdings" panose="05000000000000000000" pitchFamily="2" charset="2"/>
              <a:buChar char="§"/>
            </a:pPr>
            <a:endParaRPr lang="sr-Cyrl-RS" sz="2800" dirty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223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5711" y="2525358"/>
            <a:ext cx="9404723" cy="1400530"/>
          </a:xfrm>
        </p:spPr>
        <p:txBody>
          <a:bodyPr anchor="ctr"/>
          <a:lstStyle/>
          <a:p>
            <a:pPr algn="ctr"/>
            <a:r>
              <a:rPr lang="sr-Cyrl-RS" sz="6000" dirty="0" smtClean="0">
                <a:solidFill>
                  <a:srgbClr val="FFF69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Хвала на пажњи!</a:t>
            </a:r>
            <a:endParaRPr lang="en-US" sz="6000" dirty="0">
              <a:solidFill>
                <a:srgbClr val="FFF69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5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166</TotalTime>
  <Words>70</Words>
  <Application>Microsoft Office PowerPoint</Application>
  <PresentationFormat>Widescreen</PresentationFormat>
  <Paragraphs>24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Century Gothic</vt:lpstr>
      <vt:lpstr>Times New Roman</vt:lpstr>
      <vt:lpstr>Wingdings</vt:lpstr>
      <vt:lpstr>Wingdings 3</vt:lpstr>
      <vt:lpstr>Ion</vt:lpstr>
      <vt:lpstr>СОФТВЕРСКИ ПАКЕТ ЗА ПОДРШКУ РАДА У МЕСНОЈ ИНДУСТРИЈИ</vt:lpstr>
      <vt:lpstr>Мотивација</vt:lpstr>
      <vt:lpstr>Циљеви</vt:lpstr>
      <vt:lpstr>Класе корисника</vt:lpstr>
      <vt:lpstr>Демо апликације</vt:lpstr>
      <vt:lpstr>Закључак</vt:lpstr>
      <vt:lpstr>Хвала на пажњи!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Kristina Stojic</dc:creator>
  <cp:lastModifiedBy>Jelena Hrnjak</cp:lastModifiedBy>
  <cp:revision>33</cp:revision>
  <dcterms:created xsi:type="dcterms:W3CDTF">2022-09-20T22:28:02Z</dcterms:created>
  <dcterms:modified xsi:type="dcterms:W3CDTF">2022-09-22T22:11:02Z</dcterms:modified>
</cp:coreProperties>
</file>

<file path=docProps/thumbnail.jpeg>
</file>